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6"/>
  </p:notesMasterIdLst>
  <p:sldIdLst>
    <p:sldId id="1245" r:id="rId2"/>
    <p:sldId id="897" r:id="rId3"/>
    <p:sldId id="1068" r:id="rId4"/>
    <p:sldId id="1081" r:id="rId5"/>
    <p:sldId id="1082" r:id="rId6"/>
    <p:sldId id="1083" r:id="rId7"/>
    <p:sldId id="1084" r:id="rId8"/>
    <p:sldId id="1069" r:id="rId9"/>
    <p:sldId id="1071" r:id="rId10"/>
    <p:sldId id="1072" r:id="rId11"/>
    <p:sldId id="1073" r:id="rId12"/>
    <p:sldId id="1074" r:id="rId13"/>
    <p:sldId id="1075" r:id="rId14"/>
    <p:sldId id="1076" r:id="rId15"/>
    <p:sldId id="1077" r:id="rId16"/>
    <p:sldId id="1078" r:id="rId17"/>
    <p:sldId id="1079" r:id="rId18"/>
    <p:sldId id="1080" r:id="rId19"/>
    <p:sldId id="1067" r:id="rId20"/>
    <p:sldId id="1094" r:id="rId21"/>
    <p:sldId id="1091" r:id="rId22"/>
    <p:sldId id="1092" r:id="rId23"/>
    <p:sldId id="1093" r:id="rId24"/>
    <p:sldId id="1058" r:id="rId25"/>
    <p:sldId id="1059" r:id="rId26"/>
    <p:sldId id="1060" r:id="rId27"/>
    <p:sldId id="1061" r:id="rId28"/>
    <p:sldId id="1062" r:id="rId29"/>
    <p:sldId id="1063" r:id="rId30"/>
    <p:sldId id="1064" r:id="rId31"/>
    <p:sldId id="1065" r:id="rId32"/>
    <p:sldId id="1066" r:id="rId33"/>
    <p:sldId id="1039" r:id="rId34"/>
    <p:sldId id="1040" r:id="rId35"/>
    <p:sldId id="1041" r:id="rId36"/>
    <p:sldId id="1042" r:id="rId37"/>
    <p:sldId id="1043" r:id="rId38"/>
    <p:sldId id="1044" r:id="rId39"/>
    <p:sldId id="1045" r:id="rId40"/>
    <p:sldId id="1088" r:id="rId41"/>
    <p:sldId id="1046" r:id="rId42"/>
    <p:sldId id="1047" r:id="rId43"/>
    <p:sldId id="1048" r:id="rId44"/>
    <p:sldId id="1049" r:id="rId45"/>
    <p:sldId id="1050" r:id="rId46"/>
    <p:sldId id="1051" r:id="rId47"/>
    <p:sldId id="1052" r:id="rId48"/>
    <p:sldId id="1053" r:id="rId49"/>
    <p:sldId id="1054" r:id="rId50"/>
    <p:sldId id="1089" r:id="rId51"/>
    <p:sldId id="1246" r:id="rId52"/>
    <p:sldId id="1252" r:id="rId53"/>
    <p:sldId id="1253" r:id="rId54"/>
    <p:sldId id="125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36" autoAdjust="0"/>
    <p:restoredTop sz="81497"/>
  </p:normalViewPr>
  <p:slideViewPr>
    <p:cSldViewPr snapToGrid="0" snapToObjects="1">
      <p:cViewPr varScale="1">
        <p:scale>
          <a:sx n="103" d="100"/>
          <a:sy n="103" d="100"/>
        </p:scale>
        <p:origin x="55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7D821-2B79-034C-932E-41CC403BEE80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C87D9-9D57-864B-93B4-09836C94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4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42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3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8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0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5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82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7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8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77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4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49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59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7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3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5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29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7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66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7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7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7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88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45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3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94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8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51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9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90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3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41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0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99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7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1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73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6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4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60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03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88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463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193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5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4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7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6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76EDB-9FDB-A44E-92F8-CAC8D01848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5ED1-8A75-E849-B6D0-ECB475B8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87701-B528-A44D-9893-9F69C0769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13EFE-05F9-3940-A125-8AE2D788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34B13-5DB3-2F4B-A25D-7D5212C6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92F27-F743-DA42-B082-0959A087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9EDF-A214-0A49-887E-767E6A8C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0CB17-57D5-8447-A54F-D139EAB0F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FF4EE-7450-3048-B730-82B4403C4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68132-1021-714D-936E-1D45F2C1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B93B-35C9-0247-87EB-65753DE8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15636-7353-074C-B8C2-F6530C937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7D9FB-0BED-2647-945C-5C1FF1233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DA9D8-9EE1-1844-B5F9-72D0B8C0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FDA75-6E09-444D-B723-72FFF30C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87C48-B98E-3643-89EB-A087018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7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715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0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2307-D2D0-DC4C-B9F0-C011FC3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6DC3-E13C-BB42-919A-B9557866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20318-1032-EF43-BDC6-B18DB565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66721-4C43-A640-9500-6B436D01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796B-99B1-4340-8EA7-790995BF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AA5C-E711-1A48-97D8-93AD32F4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39990-C827-B242-816B-CF1F005C2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2A1F8-65A2-0A4A-88B2-51E3809A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6183-4ED6-E548-9291-159CB3CA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DC4F-FE1E-E04D-B7B6-DE82356F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1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EE4E-3503-154D-8DA9-87EFF228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3B5E7-9220-E743-B17D-3481BAC6C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8F1A8-7E09-884D-8287-89BAF59BE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58D6-AFB7-FA41-9808-E88B52B4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C04C4-268F-5845-B765-F3495E3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4818E-A7B2-8E43-AB11-1B21C445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0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BC84-7A38-3746-B56F-3832088F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119E-FF6A-4A4E-BE79-384A5DC7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1233E-92FD-124F-A87E-C05A4A4C6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0FDBF-E190-C843-A9B9-FBE26918A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6C9D6-DE22-6D4E-9291-D21F5F3DD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795C8-7F0B-D44E-AD1E-B30FA1D7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3F89B-E50D-924E-9FBB-7CC3B578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E1BCF-A6E4-0846-A34A-EFAB8057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610F-18DE-5945-8895-AEFD77CA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692FD-17F1-E34C-B6A6-EB0648FD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6188-7DE6-DC4B-9832-F6E51349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D7B2A-EA0B-2945-99D0-57A1B7C4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35732-44DC-D74E-88DA-618BBD60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F731-C417-7247-BE6B-12459633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4AD9-7A00-894C-A6E9-6314D9AE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9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7FFA-67EA-9E45-ABC6-E5788B35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8FFD-024E-3743-B256-863FF7577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C6EFC-273B-2C40-A851-A741B5A37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936A1-3020-ED4D-A19E-9B919776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27FE-5A55-D241-879C-AEE30CFE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F9493-4F31-9845-B675-5B828E17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2B02-6C9D-1E4F-BAD0-181E15AC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C49D4-44F7-EC4C-9B25-C340A047C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00FF-1A6E-1E48-B14C-FCBCA8C9E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D193D-064D-2544-AC1B-38CBBBAF5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8FFFD-591E-E240-B8C3-816F3768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059AD-906E-954B-99D5-789B4F4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4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ABB62-7C5E-F441-9D61-6CF013C9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4A3B-0F1E-894A-9A99-04F73A898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D8561-9DDD-7049-8610-A19073BCD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FDF74-9D6D-E64E-87A7-8C1DABCC1958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91F22-CB38-5844-88A8-6F076CE07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CBD6F-DA07-264F-9D5D-07C960BDC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01E87-38A5-A948-8D9C-64DCF0F7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9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96846" y="1200152"/>
            <a:ext cx="6401409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28FDD-D00F-2646-A403-34C1FA0D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6C5F3-AE66-7347-B6F7-BE983DF44E6C}"/>
              </a:ext>
            </a:extLst>
          </p:cNvPr>
          <p:cNvSpPr txBox="1"/>
          <p:nvPr/>
        </p:nvSpPr>
        <p:spPr>
          <a:xfrm>
            <a:off x="4096846" y="1399996"/>
            <a:ext cx="7752598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avalanche of genomes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CCC7C-2D80-3140-A8EF-51D3BA0506E3}"/>
              </a:ext>
            </a:extLst>
          </p:cNvPr>
          <p:cNvSpPr txBox="1"/>
          <p:nvPr/>
        </p:nvSpPr>
        <p:spPr>
          <a:xfrm>
            <a:off x="4099896" y="3533310"/>
            <a:ext cx="7917752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Computing a pangenome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60000"/>
                  <a:lumOff val="40000"/>
                </a:srgb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E2C47-2616-4F43-B4E0-58D1D5038A0E}"/>
              </a:ext>
            </a:extLst>
          </p:cNvPr>
          <p:cNvSpPr txBox="1"/>
          <p:nvPr/>
        </p:nvSpPr>
        <p:spPr>
          <a:xfrm>
            <a:off x="4099896" y="4599966"/>
            <a:ext cx="7917753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Pangenomics in practice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B3A7E-301E-CE4D-B713-8506C4091CF3}"/>
              </a:ext>
            </a:extLst>
          </p:cNvPr>
          <p:cNvSpPr txBox="1"/>
          <p:nvPr/>
        </p:nvSpPr>
        <p:spPr>
          <a:xfrm>
            <a:off x="4098371" y="2466653"/>
            <a:ext cx="7917752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Pangenome as a concept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793E4-517B-8F41-ABDC-745F4F55CBBC}"/>
              </a:ext>
            </a:extLst>
          </p:cNvPr>
          <p:cNvSpPr txBox="1"/>
          <p:nvPr/>
        </p:nvSpPr>
        <p:spPr>
          <a:xfrm>
            <a:off x="3705773" y="3470322"/>
            <a:ext cx="533769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&gt;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60000"/>
                  <a:lumOff val="40000"/>
                </a:srgb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3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E2996-EE51-B843-B3A8-293D7548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2C554-1802-194B-82AA-92856268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9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D4B95-C027-9B4A-AA65-750E579A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0B69A-AD7D-B043-9E00-1C4B0CE7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0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2F54D-3CAF-C045-866B-38B81066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0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80AFF-D334-EB47-B596-F8B9A3E8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D97CF-352E-4847-B8AC-44F4E0B1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B7C79-5FB8-8F48-BC29-E3A6323C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D3E30-3FA5-784E-B89E-D8D1E830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7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EAD4EC-067B-A140-8508-4C66E78E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8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0DDCFD-3233-8047-9C13-F50ACC17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3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FB4D2-00FC-3747-88FF-5D5FDC1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68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FAD1F-B585-9E45-920B-ED6DC854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44F75-2B3A-D241-9BF3-FF2EBF05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95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B3183-3676-EF4E-B81D-448D205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9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D5E80-6678-8B4E-9B51-5F95B0F2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1295F-1655-B24D-BCFD-2D402D33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9D606-ACC5-DD42-BDA6-562A841D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3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431A7-063B-6543-8195-550052AA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6F301-BA0D-5D41-BF50-93329C6A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59103-56BD-F346-A2C3-5B4A70B5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5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367BB-420C-E84D-8654-E3479979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69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25D0B-AE01-554E-A40D-8202B3FD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0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A7149-2206-B745-A2A9-27C2AC5E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39995-6954-CE4E-A64B-AFE25C3E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0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A10D6-1DA5-524E-A9EB-69EDF47F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00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E5FC5-4C7B-B447-B73C-EBABE78D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9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BFEAE-E671-7B4A-BCE2-997D2C2D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26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02DA3-33E6-8740-B795-DD8D650E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36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904A9-DB56-0540-BFAB-140880E7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55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F6C11-FEBE-E247-A10D-EE2C115F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1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D7854-D1F6-644C-871F-0AEB157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6D39E-FE4B-594E-A9FD-2B1AF303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3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E922D-0750-0C4C-827F-9B7E1516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0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6798F-AC57-A141-8A39-3EDE31FA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3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14747-C885-8349-A677-56ED4208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2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FF42E-B8CA-FD4D-8110-B25C5E46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97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6A662-846B-194E-AF40-00551C30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2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D587D-8C4B-C048-A97C-C35DDD5C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7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60659-D9E4-D741-959D-F5C820D4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0713E-B539-E04A-A13E-448359A1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53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1EE6D-9737-0B44-B336-49A86346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83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086443-623C-B54A-9ED6-77162097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C7685-E021-6A42-9D95-78717BC3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FE411E-2081-1749-AB91-63ABEE19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22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96846" y="1200152"/>
            <a:ext cx="6401409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28FDD-D00F-2646-A403-34C1FA0D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6C5F3-AE66-7347-B6F7-BE983DF44E6C}"/>
              </a:ext>
            </a:extLst>
          </p:cNvPr>
          <p:cNvSpPr txBox="1"/>
          <p:nvPr/>
        </p:nvSpPr>
        <p:spPr>
          <a:xfrm>
            <a:off x="4096846" y="1399996"/>
            <a:ext cx="7752598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avalanche of genomes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CCC7C-2D80-3140-A8EF-51D3BA0506E3}"/>
              </a:ext>
            </a:extLst>
          </p:cNvPr>
          <p:cNvSpPr txBox="1"/>
          <p:nvPr/>
        </p:nvSpPr>
        <p:spPr>
          <a:xfrm>
            <a:off x="4099896" y="3533310"/>
            <a:ext cx="7917752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377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267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Computing a pangenome</a:t>
            </a:r>
            <a:endParaRPr lang="en-US" sz="6200" b="1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E2C47-2616-4F43-B4E0-58D1D5038A0E}"/>
              </a:ext>
            </a:extLst>
          </p:cNvPr>
          <p:cNvSpPr txBox="1"/>
          <p:nvPr/>
        </p:nvSpPr>
        <p:spPr>
          <a:xfrm>
            <a:off x="4099896" y="4599966"/>
            <a:ext cx="7917753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Pangenomics in practice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B3A7E-301E-CE4D-B713-8506C4091CF3}"/>
              </a:ext>
            </a:extLst>
          </p:cNvPr>
          <p:cNvSpPr txBox="1"/>
          <p:nvPr/>
        </p:nvSpPr>
        <p:spPr>
          <a:xfrm>
            <a:off x="4098371" y="2466653"/>
            <a:ext cx="7917752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267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Pangenome as a concept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793E4-517B-8F41-ABDC-745F4F55CBBC}"/>
              </a:ext>
            </a:extLst>
          </p:cNvPr>
          <p:cNvSpPr txBox="1"/>
          <p:nvPr/>
        </p:nvSpPr>
        <p:spPr>
          <a:xfrm>
            <a:off x="3705773" y="4554617"/>
            <a:ext cx="533769" cy="94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&gt;</a:t>
            </a:r>
            <a:endParaRPr kumimoji="0" lang="en-US" sz="6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13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C725D-3FF3-CE4B-85ED-EAECD585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86100" cy="191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42912-412B-F94E-85C3-9F9C9D0747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" b="2869"/>
          <a:stretch/>
        </p:blipFill>
        <p:spPr>
          <a:xfrm>
            <a:off x="2944209" y="0"/>
            <a:ext cx="762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C83AF-B03E-7E4C-8922-BFD7335D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55" y="863263"/>
            <a:ext cx="7397441" cy="58616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E9FE98-69CA-F448-B99B-A8AEAF46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976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6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5926F0-5A72-234B-824E-7C3B05D6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0" y="-14992"/>
            <a:ext cx="3912204" cy="2429584"/>
          </a:xfrm>
          <a:prstGeom prst="rect">
            <a:avLst/>
          </a:prstGeom>
        </p:spPr>
      </p:pic>
      <p:pic>
        <p:nvPicPr>
          <p:cNvPr id="2050" name="Picture 2" descr="Fig. 5">
            <a:extLst>
              <a:ext uri="{FF2B5EF4-FFF2-40B4-BE49-F238E27FC236}">
                <a16:creationId xmlns:a16="http://schemas.microsoft.com/office/drawing/2014/main" id="{7261BFA9-B5FC-E542-8FB3-C706DCB6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03335"/>
            <a:ext cx="4002853" cy="39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768B47-F328-224E-8BD4-6D19490D5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516" r="628" b="27746"/>
          <a:stretch/>
        </p:blipFill>
        <p:spPr bwMode="auto">
          <a:xfrm>
            <a:off x="4068610" y="2566927"/>
            <a:ext cx="4191682" cy="38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FE2C3-D450-F14B-A84A-09F3562B2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292" y="0"/>
            <a:ext cx="3931707" cy="177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37EAA-ACEA-8745-B150-325665D11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762" y="-2062"/>
            <a:ext cx="4191682" cy="1920327"/>
          </a:xfrm>
          <a:prstGeom prst="rect">
            <a:avLst/>
          </a:prstGeom>
        </p:spPr>
      </p:pic>
      <p:pic>
        <p:nvPicPr>
          <p:cNvPr id="2054" name="Picture 6" descr="Fig. 4">
            <a:extLst>
              <a:ext uri="{FF2B5EF4-FFF2-40B4-BE49-F238E27FC236}">
                <a16:creationId xmlns:a16="http://schemas.microsoft.com/office/drawing/2014/main" id="{3A4A2976-731A-F244-A8FF-1F9B49B8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82" y="2566927"/>
            <a:ext cx="3922218" cy="38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409C6-D22E-694D-8B52-F1075AE2F9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9022" y="-6857"/>
            <a:ext cx="1845740" cy="79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94353-A2E1-204A-B2F3-C366AFB85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554" y="0"/>
            <a:ext cx="1712228" cy="799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80E59E-086E-2C47-8AC0-D83CAD963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9236" y="-6858"/>
            <a:ext cx="1442764" cy="903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BB86-2E44-AB49-AEAB-C44A2208C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27" y="313473"/>
            <a:ext cx="927100" cy="4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FFED6-2BC8-0247-AC1A-0AE5A186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0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9F76F-C85B-9B4C-8CF7-DBDCC21B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0826-B56B-774F-B211-F98DFE25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B067C-A5FD-114E-B29F-BE6D2D55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086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16071</TotalTime>
  <Words>84</Words>
  <Application>Microsoft Macintosh PowerPoint</Application>
  <PresentationFormat>Widescreen</PresentationFormat>
  <Paragraphs>64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Helvetica Neue Condensed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Marine Biological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 Murat Eren</dc:creator>
  <cp:lastModifiedBy>Rachel Javet</cp:lastModifiedBy>
  <cp:revision>192</cp:revision>
  <dcterms:created xsi:type="dcterms:W3CDTF">2015-03-26T16:23:23Z</dcterms:created>
  <dcterms:modified xsi:type="dcterms:W3CDTF">2023-10-22T13:13:37Z</dcterms:modified>
</cp:coreProperties>
</file>